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3AA5E15-085E-4B78-9936-311DB51C05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3381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36FD452-EFF3-4267-AC16-632FBC35E423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BA9B1A6-423E-47E3-9793-8E1208CF5380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1383927-9148-48EC-8AB4-FC43105DDD6F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A22E4E9-07CE-46F2-8C0B-65E7546F04B3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CF1E212-AB48-4591-A8CA-B90BFF34584B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C914967-A2C0-4136-94A5-EFC545F722D0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586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973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66675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當你苦受撒但試探，四圍無處不黑暗；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邪靈勸你稍微自循，將來冠冕聽命運。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戰士哪，你就當站住！思念你的得勝主；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耶穌已經勝過撒但，故當奮勇去爭戰。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"/>
            <a:ext cx="9144000" cy="70485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H656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當你苦受撒但試探</a:t>
            </a:r>
            <a:r>
              <a:rPr lang="zh-CN" altLang="en-US" sz="2600" b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2400" dirty="0">
                <a:latin typeface="Arial Narrow" panose="020B0606020202030204" pitchFamily="34" charset="0"/>
                <a:ea typeface="新細明體" pitchFamily="18" charset="-120"/>
              </a:rPr>
              <a:t>(1/6)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當你同伴貪圖利益，賣主、賣友私通敵；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你的鄉鄰譏你、欺你，竟同撒但聯一氣。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戰士哪，你就當站住！思念你的得勝主；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耶穌已經勝過撒但，故當奮勇去爭戰。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當那仇敵用牠詭計，暗中為你張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羅網；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要藉世俗虛浮名利，使你動搖失方向。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戰士哪，你就當站住！思念你的得勝主；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耶穌已經勝過撒但，故當奮勇去爭戰。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當你困於煩瑣事務，雖然勞碌無所補；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損失、病痛使你艱苦，身靈疲憊無出路。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戰士哪，你就當站住！思念你的得勝主；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耶穌已經勝過撒但，故當奮勇去爭戰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2794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不久，爭戰就要完畢，撒但、邪靈要受懲；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不久，教會就要被提，要得榮耀，要得勝。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戰士哪，你就當站住！思念你的得勝主；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耶穌已經勝過撒但，故當奮勇去爭戰。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2794"/>
            <a:ext cx="91440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 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此後，我王降臨地上，在這世界掌王權；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此後，萬國都要歸降，敬拜耶穌並頌讚。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戰士哪，你就當站住！思念你的得勝主；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耶穌已經勝過撒但，故當奮勇去爭戰。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31</TotalTime>
  <Words>448</Words>
  <Application>Microsoft Office PowerPoint</Application>
  <PresentationFormat>On-screen Show (16:9)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H656  當你苦受撒但試探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H656 當你苦受撒但試探</dc:title>
  <dc:subject>Hymnary 聖徒詩歌</dc:subject>
  <dc:creator>LIU</dc:creator>
  <cp:lastModifiedBy>Timothy Liang</cp:lastModifiedBy>
  <cp:revision>23</cp:revision>
  <dcterms:created xsi:type="dcterms:W3CDTF">2001-06-20T21:44:48Z</dcterms:created>
  <dcterms:modified xsi:type="dcterms:W3CDTF">2017-08-06T15:38:38Z</dcterms:modified>
</cp:coreProperties>
</file>